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10" autoAdjust="0"/>
  </p:normalViewPr>
  <p:slideViewPr>
    <p:cSldViewPr>
      <p:cViewPr varScale="1">
        <p:scale>
          <a:sx n="102" d="100"/>
          <a:sy n="102" d="100"/>
        </p:scale>
        <p:origin x="16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8C09-DF56-432B-8562-6E77F521D13C}" type="datetimeFigureOut">
              <a:rPr lang="en-ZA" smtClean="0"/>
              <a:t>2014-08-26</a:t>
            </a:fld>
            <a:endParaRPr lang="en-ZA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ZA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B59F-69A4-4537-B2E2-D61D681200E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553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B59F-69A4-4537-B2E2-D61D681200E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535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4642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501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709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3225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437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227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393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B59F-69A4-4537-B2E2-D61D681200EA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3817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35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997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5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636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067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2B59F-69A4-4537-B2E2-D61D681200EA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760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03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09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FF27-7B7C-457F-BF37-52A3AA08C9B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2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389625" y="6483100"/>
            <a:ext cx="754375" cy="374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611560" y="1138424"/>
            <a:ext cx="7772400" cy="1714511"/>
          </a:xfrm>
        </p:spPr>
        <p:txBody>
          <a:bodyPr>
            <a:noAutofit/>
          </a:bodyPr>
          <a:lstStyle/>
          <a:p>
            <a:r>
              <a:rPr lang="en-ZA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</a:t>
            </a:r>
            <a:br>
              <a:rPr lang="en-ZA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640960" cy="864096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Yuji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Murayama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251520" y="4149080"/>
            <a:ext cx="8640960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Assistant: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Niloofar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Haji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Aghasi</a:t>
            </a:r>
            <a:endParaRPr lang="en-Z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291130"/>
            <a:ext cx="4824536" cy="53186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</a:p>
          <a:p>
            <a:pPr marL="0" indent="0">
              <a:buNone/>
            </a:pPr>
            <a:endParaRPr lang="en-US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remote sensing in agriculture include: </a:t>
            </a:r>
          </a:p>
          <a:p>
            <a:pPr marL="0" indent="0"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Soil sensing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assessment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Mapping of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and agricultural land 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characteristics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Mapping of land management practices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Compliance monitoring 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008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556448" y="5909062"/>
            <a:ext cx="41764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altLang="en-US" sz="12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 </a:t>
            </a:r>
            <a:r>
              <a:rPr lang="nl-NL" alt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Wageningen</a:t>
            </a:r>
            <a:r>
              <a:rPr lang="nl-NL" altLang="en-US" sz="12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UR 2002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374900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7788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 Management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Forestry: biodiversity, forest, deforestation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source management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analysis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assessment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Pest/disease outbreaks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Impervious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province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Geomorphology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maz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7619"/>
            <a:ext cx="35385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117133" y="4718419"/>
            <a:ext cx="417646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Bodruddoza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 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764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2760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nl-NL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 of deforestation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8800" y="1371600"/>
            <a:ext cx="5791200" cy="3733800"/>
            <a:chOff x="1920" y="1296"/>
            <a:chExt cx="1800" cy="142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96"/>
              <a:ext cx="180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68"/>
              <a:ext cx="180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5350" y="6581775"/>
            <a:ext cx="1897063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200" b="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 </a:t>
            </a:r>
            <a:r>
              <a:rPr lang="nl-NL" altLang="en-US" sz="12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Wageningen</a:t>
            </a:r>
            <a:r>
              <a:rPr lang="nl-NL" altLang="en-US" sz="1200" b="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UR 2002</a:t>
            </a:r>
            <a:endParaRPr lang="nl-NL" alt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52600" y="5414165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an aerial photograph (bottom) with a radar image (top) of deforestation </a:t>
            </a:r>
            <a:r>
              <a:rPr lang="nl-NL" alt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nl-NL" alt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road</a:t>
            </a:r>
            <a:endParaRPr lang="nl-NL" alt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05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12776"/>
            <a:ext cx="8064896" cy="471338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Use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ZA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cover means any surface cover on the ground </a:t>
            </a:r>
            <a:r>
              <a:rPr lang="en-Z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include</a:t>
            </a:r>
            <a:r>
              <a:rPr lang="en-ZA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vegetation, urban infrastructure, water, lake, mountain, transportation networks, buildings or any other.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attributes measured by remote sensing techniques relate to land cover, from which land use can be inferred, particularly with ancillary data or a priori cognition.</a:t>
            </a:r>
            <a: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9288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521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endParaRPr lang="en-Z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8532" y="1429060"/>
            <a:ext cx="500354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</a:t>
            </a:r>
            <a:r>
              <a:rPr lang="en-Z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maps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remotely sensed data can be </a:t>
            </a:r>
            <a:r>
              <a:rPr lang="en-Z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effective ad valuable.</a:t>
            </a: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classification of sensing elements and methodologies to generate </a:t>
            </a:r>
            <a:r>
              <a:rPr lang="en-Z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theses </a:t>
            </a:r>
            <a:r>
              <a:rPr lang="en-Z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remotely </a:t>
            </a:r>
            <a:r>
              <a:rPr lang="en-Z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sensed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 are </a:t>
            </a:r>
            <a:r>
              <a:rPr lang="en-Z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mapping.</a:t>
            </a: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primary methods of generating elevation data are:</a:t>
            </a: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Stereogrammetry</a:t>
            </a: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techniques by air photos </a:t>
            </a:r>
            <a:b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Radar interferometry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026498" cy="230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26498" cy="216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868144" y="3137508"/>
            <a:ext cx="31683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Radar image of a continuously clouded area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01782" y="5852806"/>
            <a:ext cx="43104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with the road network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93109" y="6581001"/>
            <a:ext cx="1850891" cy="276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200" b="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 </a:t>
            </a:r>
            <a:r>
              <a:rPr lang="nl-NL" altLang="en-US" sz="12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Wageningen</a:t>
            </a:r>
            <a:r>
              <a:rPr lang="nl-NL" altLang="en-US" sz="1200" b="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UR 2002</a:t>
            </a:r>
            <a:endParaRPr lang="nl-NL" alt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75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Satellites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259" y="1340768"/>
            <a:ext cx="4581150" cy="48369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Geostationary Satellites</a:t>
            </a:r>
          </a:p>
          <a:p>
            <a:pPr marL="0" indent="0" algn="just">
              <a:buNone/>
            </a:pP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geostationary satellite is </a:t>
            </a: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satellites which is getting remote sense data and located 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 altitude of approximately </a:t>
            </a: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36000 kilometres and directly 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</a:t>
            </a:r>
            <a:r>
              <a:rPr lang="en-Z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equator. </a:t>
            </a:r>
            <a:endParaRPr lang="en-Z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正方形/長方形 4"/>
          <p:cNvSpPr/>
          <p:nvPr/>
        </p:nvSpPr>
        <p:spPr>
          <a:xfrm>
            <a:off x="4877409" y="2222752"/>
            <a:ext cx="4123036" cy="25959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正方形/長方形 5"/>
          <p:cNvSpPr/>
          <p:nvPr/>
        </p:nvSpPr>
        <p:spPr>
          <a:xfrm>
            <a:off x="4877409" y="4869642"/>
            <a:ext cx="349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cimss.ssec.wisc.edu</a:t>
            </a:r>
            <a:endParaRPr lang="en-ZA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07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966" y="1443835"/>
            <a:ext cx="3970330" cy="47338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Polar-Orbiting Satellites</a:t>
            </a:r>
          </a:p>
          <a:p>
            <a:pPr marL="0" indent="0" algn="just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polar orbit is a satellite which is located near to above of poles. This satellite mostly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earth observation by time.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Satellites</a:t>
            </a:r>
            <a:endParaRPr lang="en-Z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正方形/長方形 1"/>
          <p:cNvSpPr/>
          <p:nvPr/>
        </p:nvSpPr>
        <p:spPr>
          <a:xfrm>
            <a:off x="4877409" y="1596540"/>
            <a:ext cx="3817625" cy="44284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正方形/長方形 5"/>
          <p:cNvSpPr/>
          <p:nvPr/>
        </p:nvSpPr>
        <p:spPr>
          <a:xfrm>
            <a:off x="4908804" y="6038439"/>
            <a:ext cx="3521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globalmicrowave.org</a:t>
            </a:r>
            <a:endParaRPr lang="en-ZA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3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Processing Software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ERDAS Imagine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ILWIS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3BBC-67CC-4AFA-82C6-A42DF09EB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7826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45811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918803"/>
          </a:xfrm>
        </p:spPr>
        <p:txBody>
          <a:bodyPr>
            <a:normAutofit/>
          </a:bodyPr>
          <a:lstStyle/>
          <a:p>
            <a:r>
              <a:rPr lang="nl-NL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nl-NL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Clevers,</a:t>
            </a:r>
            <a:r>
              <a:rPr lang="nl-NL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 OF APPLICATIONS WITH REMOTE SENSING </a:t>
            </a:r>
            <a:r>
              <a:rPr lang="nl-NL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IMAGES, </a:t>
            </a:r>
            <a:r>
              <a:rPr lang="nl-NL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</a:t>
            </a:r>
            <a:r>
              <a:rPr lang="nl-NL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Geo-Information,Dept</a:t>
            </a:r>
            <a:r>
              <a:rPr lang="nl-NL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Environmental </a:t>
            </a:r>
            <a:r>
              <a:rPr lang="nl-NL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Sciences,Wageningen UR.</a:t>
            </a:r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Bodruddoza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Mia</a:t>
            </a:r>
            <a:r>
              <a:rPr lang="en-Z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Remote Sensing, GIS and Its application,</a:t>
            </a:r>
            <a:r>
              <a:rPr lang="en-Z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 Resources Engineering, Kyushu University, Japan.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Olga </a:t>
            </a: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Wilhelmi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GIS in Weather and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Society,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 for the Study of Society and Environment </a:t>
            </a: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for Atmospheric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 dirty="0" err="1">
                <a:latin typeface="Times New Roman" pitchFamily="18" charset="0"/>
                <a:cs typeface="Times New Roman" panose="02020603050405020304" pitchFamily="18" charset="0"/>
              </a:rPr>
              <a:t>Somchai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latin typeface="Times New Roman" pitchFamily="18" charset="0"/>
                <a:cs typeface="Times New Roman" panose="02020603050405020304" pitchFamily="18" charset="0"/>
              </a:rPr>
              <a:t>Baimoung</a:t>
            </a:r>
            <a:r>
              <a:rPr lang="en-US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 Meteorological Early Warning Systems for Prevention and Mitigation of Natural </a:t>
            </a:r>
            <a:r>
              <a:rPr lang="en-US" altLang="en-US" sz="1600" dirty="0" err="1" smtClean="0">
                <a:latin typeface="Times New Roman" pitchFamily="18" charset="0"/>
                <a:cs typeface="Times New Roman" panose="02020603050405020304" pitchFamily="18" charset="0"/>
              </a:rPr>
              <a:t>Disasters:Case</a:t>
            </a:r>
            <a:r>
              <a:rPr lang="en-US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1600" dirty="0" err="1">
                <a:latin typeface="Times New Roman" pitchFamily="18" charset="0"/>
                <a:cs typeface="Times New Roman" panose="02020603050405020304" pitchFamily="18" charset="0"/>
              </a:rPr>
              <a:t>Maa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 Wang River </a:t>
            </a:r>
            <a:r>
              <a:rPr lang="en-US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Basin,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 Weather Forecast </a:t>
            </a:r>
            <a:r>
              <a:rPr lang="en-US" altLang="en-US" sz="1600" dirty="0" err="1" smtClean="0">
                <a:latin typeface="Times New Roman" pitchFamily="18" charset="0"/>
                <a:cs typeface="Times New Roman" panose="02020603050405020304" pitchFamily="18" charset="0"/>
              </a:rPr>
              <a:t>Bureau,Thai</a:t>
            </a:r>
            <a:r>
              <a:rPr lang="en-US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itchFamily="18" charset="0"/>
                <a:cs typeface="Times New Roman" panose="02020603050405020304" pitchFamily="18" charset="0"/>
              </a:rPr>
              <a:t>Meteorological </a:t>
            </a:r>
            <a:r>
              <a:rPr lang="en-US" altLang="en-US" sz="1600" dirty="0" smtClean="0">
                <a:latin typeface="Times New Roman" pitchFamily="18" charset="0"/>
                <a:cs typeface="Times New Roman" panose="02020603050405020304" pitchFamily="18" charset="0"/>
              </a:rPr>
              <a:t>Department.</a:t>
            </a:r>
          </a:p>
          <a:p>
            <a:endParaRPr lang="en-US" altLang="en-US" sz="16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6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4327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remote sensing used for?</a:t>
            </a:r>
            <a:endParaRPr lang="en-Z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916832"/>
            <a:ext cx="763284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is a method for getting information about of different objects on the planet, without any physical contacts with it.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正方形/長方形 4"/>
          <p:cNvSpPr/>
          <p:nvPr/>
        </p:nvSpPr>
        <p:spPr>
          <a:xfrm>
            <a:off x="1976015" y="3429000"/>
            <a:ext cx="5344675" cy="29013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正方形/長方形 5"/>
          <p:cNvSpPr/>
          <p:nvPr/>
        </p:nvSpPr>
        <p:spPr>
          <a:xfrm>
            <a:off x="1976015" y="6330395"/>
            <a:ext cx="2347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cimss.ssec.wisc.edu</a:t>
            </a:r>
            <a:endParaRPr lang="en-ZA" sz="1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2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is a technology foe sampling electromagnetic radiation to acquire and read non-immediate geospatial data from which to pull info more or less features and objects on his Earths land surface, seas, and air.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Dr. Nicholas Short</a:t>
            </a:r>
            <a:endParaRPr lang="en-Z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106893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remote sensing?</a:t>
            </a:r>
            <a:endParaRPr lang="en-ZA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2209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view for the large region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Geo-referenced information and digital information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remote sensors operate in every season, every day, every time and even in real tough weather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37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2219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正方形/長方形 3"/>
          <p:cNvSpPr/>
          <p:nvPr/>
        </p:nvSpPr>
        <p:spPr>
          <a:xfrm>
            <a:off x="467544" y="1556792"/>
            <a:ext cx="8280920" cy="4680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正方形/長方形 4"/>
          <p:cNvSpPr/>
          <p:nvPr/>
        </p:nvSpPr>
        <p:spPr>
          <a:xfrm>
            <a:off x="6660232" y="6597352"/>
            <a:ext cx="24837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Source:staff.aub.edu.lb</a:t>
            </a:r>
            <a:endParaRPr lang="en-ZA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4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 Sensed Data</a:t>
            </a:r>
          </a:p>
        </p:txBody>
      </p:sp>
      <p:grpSp>
        <p:nvGrpSpPr>
          <p:cNvPr id="11269" name="Group 36"/>
          <p:cNvGrpSpPr>
            <a:grpSpLocks/>
          </p:cNvGrpSpPr>
          <p:nvPr/>
        </p:nvGrpSpPr>
        <p:grpSpPr bwMode="auto">
          <a:xfrm>
            <a:off x="579202" y="1553039"/>
            <a:ext cx="8116999" cy="4321175"/>
            <a:chOff x="1584" y="1152"/>
            <a:chExt cx="1177" cy="2722"/>
          </a:xfrm>
        </p:grpSpPr>
        <p:sp>
          <p:nvSpPr>
            <p:cNvPr id="11279" name="Rectangle 21"/>
            <p:cNvSpPr>
              <a:spLocks noChangeArrowheads="1"/>
            </p:cNvSpPr>
            <p:nvPr/>
          </p:nvSpPr>
          <p:spPr bwMode="auto">
            <a:xfrm>
              <a:off x="1584" y="1152"/>
              <a:ext cx="1177" cy="2722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11282" name="AutoShape 27"/>
            <p:cNvSpPr>
              <a:spLocks noChangeArrowheads="1"/>
            </p:cNvSpPr>
            <p:nvPr/>
          </p:nvSpPr>
          <p:spPr bwMode="auto">
            <a:xfrm>
              <a:off x="2059" y="2112"/>
              <a:ext cx="167" cy="494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</p:grp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3188883" y="5964702"/>
            <a:ext cx="3541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Landsat/</a:t>
            </a:r>
            <a:r>
              <a:rPr lang="en-US" alt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Ikonos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Quickbard</a:t>
            </a:r>
            <a:r>
              <a:rPr lang="en-US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/Aster</a:t>
            </a:r>
            <a:endParaRPr lang="en-US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E69B1-0115-4B5A-8497-027227AB73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55576" y="1730495"/>
            <a:ext cx="1800200" cy="1123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正方形/長方形 30"/>
          <p:cNvSpPr/>
          <p:nvPr/>
        </p:nvSpPr>
        <p:spPr>
          <a:xfrm>
            <a:off x="4777529" y="1730493"/>
            <a:ext cx="1800199" cy="11239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正方形/長方形 31"/>
          <p:cNvSpPr/>
          <p:nvPr/>
        </p:nvSpPr>
        <p:spPr>
          <a:xfrm>
            <a:off x="2842161" y="3970165"/>
            <a:ext cx="1795543" cy="16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正方形/長方形 32"/>
          <p:cNvSpPr/>
          <p:nvPr/>
        </p:nvSpPr>
        <p:spPr>
          <a:xfrm>
            <a:off x="4863867" y="3946148"/>
            <a:ext cx="1796366" cy="165318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正方形/長方形 33"/>
          <p:cNvSpPr/>
          <p:nvPr/>
        </p:nvSpPr>
        <p:spPr>
          <a:xfrm>
            <a:off x="2722101" y="1730492"/>
            <a:ext cx="1829398" cy="112392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正方形/長方形 34"/>
          <p:cNvSpPr/>
          <p:nvPr/>
        </p:nvSpPr>
        <p:spPr>
          <a:xfrm>
            <a:off x="755577" y="3999130"/>
            <a:ext cx="1800199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正方形/長方形 35"/>
          <p:cNvSpPr/>
          <p:nvPr/>
        </p:nvSpPr>
        <p:spPr>
          <a:xfrm>
            <a:off x="6812632" y="1755006"/>
            <a:ext cx="1800199" cy="112392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正方形/長方形 36"/>
          <p:cNvSpPr/>
          <p:nvPr/>
        </p:nvSpPr>
        <p:spPr>
          <a:xfrm>
            <a:off x="6812632" y="3974772"/>
            <a:ext cx="1796366" cy="159559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正方形/長方形 16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4674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" y="22219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 pictures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1291130"/>
            <a:ext cx="4104456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Z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imagery consists of photographs from  which collected by satellites.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511" y="3212976"/>
            <a:ext cx="3683601" cy="2952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正方形/長方形 4"/>
          <p:cNvSpPr/>
          <p:nvPr/>
        </p:nvSpPr>
        <p:spPr>
          <a:xfrm>
            <a:off x="179511" y="6196392"/>
            <a:ext cx="4763721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</a:t>
            </a:r>
            <a:r>
              <a:rPr lang="en-ZA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www.wonderwhizkids.com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44008" y="1700808"/>
            <a:ext cx="4104456" cy="44644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正方形/長方形 6"/>
          <p:cNvSpPr/>
          <p:nvPr/>
        </p:nvSpPr>
        <p:spPr>
          <a:xfrm>
            <a:off x="5292080" y="6171911"/>
            <a:ext cx="3456384" cy="572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</a:t>
            </a:r>
            <a:r>
              <a:rPr lang="en-ZA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ZA" sz="1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www.loneotaku.net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580112" y="6097306"/>
            <a:ext cx="3828575" cy="3486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Satellite View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462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8229600" cy="458115"/>
          </a:xfrm>
        </p:spPr>
        <p:txBody>
          <a:bodyPr>
            <a:noAutofit/>
          </a:bodyPr>
          <a:lstStyle/>
          <a:p>
            <a:r>
              <a:rPr lang="en-ZA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Satellites offer a Global View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260" y="1596540"/>
            <a:ext cx="8522519" cy="3918803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satellite imagery give you? </a:t>
            </a:r>
          </a:p>
          <a:p>
            <a:pPr marL="0" indent="0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-Information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land cover, land use, habitats, landscape and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-multiple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engagements </a:t>
            </a: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time series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-Mapping and monitoring changes and predict future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4653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Remote Sensing</a:t>
            </a:r>
            <a:endParaRPr lang="en-ZA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899457"/>
            <a:ext cx="594634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 &amp; Transportation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planning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Roads network and transportation planning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expansion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 boundaries by time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Wetland delineation</a:t>
            </a:r>
          </a:p>
          <a:p>
            <a:pPr marL="0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112554" y="3587193"/>
            <a:ext cx="41044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</a:t>
            </a:r>
            <a:r>
              <a:rPr lang="en-ZA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www.ldeo.columbia.edu</a:t>
            </a:r>
            <a:endParaRPr lang="en-ZA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64088" y="1268760"/>
            <a:ext cx="3600400" cy="23184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正方形/長方形 5"/>
          <p:cNvSpPr/>
          <p:nvPr/>
        </p:nvSpPr>
        <p:spPr>
          <a:xfrm>
            <a:off x="5364582" y="4103716"/>
            <a:ext cx="3600400" cy="23184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正方形/長方形 6"/>
          <p:cNvSpPr/>
          <p:nvPr/>
        </p:nvSpPr>
        <p:spPr>
          <a:xfrm>
            <a:off x="5086335" y="6425420"/>
            <a:ext cx="41044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source: </a:t>
            </a:r>
            <a:r>
              <a:rPr lang="en-ZA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www.geospectra.net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8517944" y="6609792"/>
            <a:ext cx="601670" cy="2221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0451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624</Words>
  <Application>Microsoft Office PowerPoint</Application>
  <PresentationFormat>画面に合わせる (4:3)</PresentationFormat>
  <Paragraphs>110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Symbol</vt:lpstr>
      <vt:lpstr>Times New Roman</vt:lpstr>
      <vt:lpstr>Office Theme</vt:lpstr>
      <vt:lpstr>Remote Sensing </vt:lpstr>
      <vt:lpstr>What is remote sensing used for?</vt:lpstr>
      <vt:lpstr>What is remote sensing?</vt:lpstr>
      <vt:lpstr>Advantages of Remote Sensing</vt:lpstr>
      <vt:lpstr>Elements of Remote Sensing</vt:lpstr>
      <vt:lpstr>Remotely Sensed Data</vt:lpstr>
      <vt:lpstr>Satellite pictures</vt:lpstr>
      <vt:lpstr>Satellites offer a Global View</vt:lpstr>
      <vt:lpstr>Application of Remote Sensing</vt:lpstr>
      <vt:lpstr>Application of Remote Sensing</vt:lpstr>
      <vt:lpstr>Application of Remote Sensing</vt:lpstr>
      <vt:lpstr>Satellite image of deforestation</vt:lpstr>
      <vt:lpstr>Application of Remote Sensing</vt:lpstr>
      <vt:lpstr>Mapping</vt:lpstr>
      <vt:lpstr>Types of Satellites</vt:lpstr>
      <vt:lpstr>Types of Satellites</vt:lpstr>
      <vt:lpstr>Some Image Processing Software</vt:lpstr>
      <vt:lpstr>Reference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村山祐司</cp:lastModifiedBy>
  <cp:revision>115</cp:revision>
  <dcterms:created xsi:type="dcterms:W3CDTF">2013-08-21T19:17:07Z</dcterms:created>
  <dcterms:modified xsi:type="dcterms:W3CDTF">2014-08-26T03:19:31Z</dcterms:modified>
</cp:coreProperties>
</file>